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2"/>
    <p:restoredTop sz="96344"/>
  </p:normalViewPr>
  <p:slideViewPr>
    <p:cSldViewPr snapToGrid="0" snapToObjects="1">
      <p:cViewPr>
        <p:scale>
          <a:sx n="183" d="100"/>
          <a:sy n="183" d="100"/>
        </p:scale>
        <p:origin x="-800" y="-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2022. 11. 2.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현 붉은색 처리 알고리즘 </a:t>
            </a:r>
            <a:r>
              <a:rPr lang="ko-KR" altLang="en-US" dirty="0"/>
              <a:t>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13155</TotalTime>
  <Words>1654</Words>
  <Application>Microsoft Macintosh PowerPoint</Application>
  <PresentationFormat>와이드스크린</PresentationFormat>
  <Paragraphs>219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65</cp:revision>
  <dcterms:created xsi:type="dcterms:W3CDTF">2022-09-07T12:07:39Z</dcterms:created>
  <dcterms:modified xsi:type="dcterms:W3CDTF">2022-11-02T07:31:26Z</dcterms:modified>
</cp:coreProperties>
</file>